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photoAlbum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02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91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37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0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27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53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19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63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45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45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52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DBED4-F1B1-4E71-800D-D462C967131E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AD65-7A66-471A-87A4-E3F3671A5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754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フォト アルバム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作成者 </a:t>
            </a:r>
            <a:r>
              <a:rPr lang="en-US" altLang="ja-JP" smtClean="0"/>
              <a:t>: yumi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7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自作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4524" y="-36309"/>
            <a:ext cx="9512154" cy="70671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5" name="正方形/長方形 4"/>
          <p:cNvSpPr/>
          <p:nvPr/>
        </p:nvSpPr>
        <p:spPr>
          <a:xfrm>
            <a:off x="2225553" y="2060848"/>
            <a:ext cx="4572000" cy="3416320"/>
          </a:xfrm>
          <a:prstGeom prst="rect">
            <a:avLst/>
          </a:prstGeom>
          <a:effectLst>
            <a:softEdge rad="635000"/>
          </a:effectLst>
        </p:spPr>
        <p:txBody>
          <a:bodyPr>
            <a:spAutoFit/>
          </a:bodyPr>
          <a:lstStyle/>
          <a:p>
            <a:r>
              <a:rPr lang="en-US" altLang="ja-JP" sz="5400" dirty="0" smtClean="0"/>
              <a:t>python3</a:t>
            </a:r>
            <a:r>
              <a:rPr lang="ja-JP" altLang="en-US" sz="5400" dirty="0" smtClean="0"/>
              <a:t>系　</a:t>
            </a:r>
            <a:r>
              <a:rPr lang="en-US" altLang="ja-JP" sz="5400" dirty="0" err="1" smtClean="0"/>
              <a:t>talib</a:t>
            </a:r>
            <a:r>
              <a:rPr lang="ja-JP" altLang="en-US" sz="5400" dirty="0" smtClean="0"/>
              <a:t>を使う　未知の金融系関数の使い方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117934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フォト アルバム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フォト アルバム</dc:title>
  <dc:creator>yumi</dc:creator>
  <cp:lastModifiedBy>yumi</cp:lastModifiedBy>
  <cp:revision>3</cp:revision>
  <dcterms:created xsi:type="dcterms:W3CDTF">2018-09-07T08:39:14Z</dcterms:created>
  <dcterms:modified xsi:type="dcterms:W3CDTF">2018-09-07T09:03:48Z</dcterms:modified>
</cp:coreProperties>
</file>